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9" r:id="rId5"/>
    <p:sldId id="270" r:id="rId6"/>
    <p:sldId id="262" r:id="rId7"/>
    <p:sldId id="263" r:id="rId8"/>
    <p:sldId id="261" r:id="rId9"/>
    <p:sldId id="264" r:id="rId10"/>
    <p:sldId id="258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8" roundtripDataSignature="AMtx7mhUKczI33UIOPRs3mdc8vwjUMyy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54" d="100"/>
          <a:sy n="54" d="100"/>
        </p:scale>
        <p:origin x="758" y="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9T15:08:39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5627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159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934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772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28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888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834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523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777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8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498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8" y="223009"/>
            <a:ext cx="1308102" cy="137089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60000"/>
          </a:schemeClr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15659100" y="114300"/>
            <a:ext cx="2628900" cy="10515600"/>
          </a:xfrm>
          <a:prstGeom prst="rect">
            <a:avLst/>
          </a:prstGeom>
          <a:solidFill>
            <a:srgbClr val="F6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2590800" y="3086100"/>
            <a:ext cx="1184413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225F8-3AE9-E1C4-E404-164843BB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040" y="4900993"/>
            <a:ext cx="6714536" cy="5103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94AF8F-E8DE-002C-58F4-883E8F4E6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175" y="1185355"/>
            <a:ext cx="7334865" cy="55456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725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12" name="Google Shape;112;p3"/>
          <p:cNvSpPr txBox="1">
            <a:spLocks noGrp="1"/>
          </p:cNvSpPr>
          <p:nvPr>
            <p:ph type="ftr" idx="11"/>
          </p:nvPr>
        </p:nvSpPr>
        <p:spPr>
          <a:xfrm>
            <a:off x="5638800" y="9639300"/>
            <a:ext cx="68580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13" name="Google Shape;113;p3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3810000" y="3086100"/>
            <a:ext cx="1184413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9A7B6-27A9-ED48-F03A-75B822A3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55" y="399869"/>
            <a:ext cx="7498990" cy="5300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EF632-260E-B9B6-E473-F8A50B7A5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46" y="3866420"/>
            <a:ext cx="7343330" cy="5163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/>
          <p:nvPr/>
        </p:nvSpPr>
        <p:spPr>
          <a:xfrm>
            <a:off x="0" y="9005773"/>
            <a:ext cx="1828800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"/>
          <p:cNvSpPr/>
          <p:nvPr/>
        </p:nvSpPr>
        <p:spPr>
          <a:xfrm>
            <a:off x="741448" y="2838450"/>
            <a:ext cx="47625" cy="641985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0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82" name="Google Shape;182;p10"/>
          <p:cNvSpPr txBox="1">
            <a:spLocks noGrp="1"/>
          </p:cNvSpPr>
          <p:nvPr>
            <p:ph type="ftr" idx="11"/>
          </p:nvPr>
        </p:nvSpPr>
        <p:spPr>
          <a:xfrm>
            <a:off x="6124575" y="9378830"/>
            <a:ext cx="62484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83" name="Google Shape;183;p10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11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BCC3D-DC9F-3DF5-2B31-FF343CFDA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495" y="245661"/>
            <a:ext cx="11035206" cy="88037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A72C3-32B6-C89A-162B-AAC3E14E67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Google Shape;179;p10">
            <a:extLst>
              <a:ext uri="{FF2B5EF4-FFF2-40B4-BE49-F238E27FC236}">
                <a16:creationId xmlns:a16="http://schemas.microsoft.com/office/drawing/2014/main" id="{CB06CECD-2C81-D517-0828-7A5A97D591FA}"/>
              </a:ext>
            </a:extLst>
          </p:cNvPr>
          <p:cNvSpPr/>
          <p:nvPr/>
        </p:nvSpPr>
        <p:spPr>
          <a:xfrm>
            <a:off x="0" y="9005773"/>
            <a:ext cx="1828800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02C47-19A0-CCB2-B97B-A0DD759C7E58}"/>
              </a:ext>
            </a:extLst>
          </p:cNvPr>
          <p:cNvSpPr txBox="1"/>
          <p:nvPr/>
        </p:nvSpPr>
        <p:spPr>
          <a:xfrm>
            <a:off x="4572000" y="9369667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61A76-C64A-772E-B9DB-C78C73B9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309" y="1"/>
            <a:ext cx="10510466" cy="89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1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A72C3-32B6-C89A-162B-AAC3E14E67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Google Shape;179;p10">
            <a:extLst>
              <a:ext uri="{FF2B5EF4-FFF2-40B4-BE49-F238E27FC236}">
                <a16:creationId xmlns:a16="http://schemas.microsoft.com/office/drawing/2014/main" id="{CB06CECD-2C81-D517-0828-7A5A97D591FA}"/>
              </a:ext>
            </a:extLst>
          </p:cNvPr>
          <p:cNvSpPr/>
          <p:nvPr/>
        </p:nvSpPr>
        <p:spPr>
          <a:xfrm>
            <a:off x="0" y="9005773"/>
            <a:ext cx="1828800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33,472 Thank You Stock Photos - Free &amp; Royalty-Free Stock ...">
            <a:extLst>
              <a:ext uri="{FF2B5EF4-FFF2-40B4-BE49-F238E27FC236}">
                <a16:creationId xmlns:a16="http://schemas.microsoft.com/office/drawing/2014/main" id="{E5837384-4E10-48E5-15D9-97C756B92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085849"/>
            <a:ext cx="13115925" cy="78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3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A72C3-32B6-C89A-162B-AAC3E14E67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5" name="Google Shape;179;p10">
            <a:extLst>
              <a:ext uri="{FF2B5EF4-FFF2-40B4-BE49-F238E27FC236}">
                <a16:creationId xmlns:a16="http://schemas.microsoft.com/office/drawing/2014/main" id="{CB06CECD-2C81-D517-0828-7A5A97D591FA}"/>
              </a:ext>
            </a:extLst>
          </p:cNvPr>
          <p:cNvSpPr/>
          <p:nvPr/>
        </p:nvSpPr>
        <p:spPr>
          <a:xfrm>
            <a:off x="0" y="9005773"/>
            <a:ext cx="1828800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6E033-D7C0-F1F6-C5BC-8ECB81CE4E24}"/>
              </a:ext>
            </a:extLst>
          </p:cNvPr>
          <p:cNvSpPr txBox="1"/>
          <p:nvPr/>
        </p:nvSpPr>
        <p:spPr>
          <a:xfrm>
            <a:off x="4429125" y="93315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</p:spTree>
    <p:extLst>
      <p:ext uri="{BB962C8B-B14F-4D97-AF65-F5344CB8AC3E}">
        <p14:creationId xmlns:p14="http://schemas.microsoft.com/office/powerpoint/2010/main" val="162558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CB093-4CD4-4C68-3E6C-770F3975A4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1C2AC8C-D96B-5EB9-67EE-0E1990BFA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123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436419" y="9304020"/>
            <a:ext cx="10851581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dt" idx="10"/>
          </p:nvPr>
        </p:nvSpPr>
        <p:spPr>
          <a:xfrm>
            <a:off x="451934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ftr" idx="11"/>
          </p:nvPr>
        </p:nvSpPr>
        <p:spPr>
          <a:xfrm>
            <a:off x="4648200" y="9623048"/>
            <a:ext cx="7543800" cy="3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469A9-4C4D-868A-7827-DC00DF426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518" y="577045"/>
            <a:ext cx="4054418" cy="2763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F1441-49A3-064A-8C4D-4C815DC0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10" y="2324100"/>
            <a:ext cx="10502889" cy="69520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46666"/>
          </a:srgbClr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ftr" idx="11"/>
          </p:nvPr>
        </p:nvSpPr>
        <p:spPr>
          <a:xfrm>
            <a:off x="6324600" y="9639300"/>
            <a:ext cx="6096000" cy="3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33" name="Google Shape;133;p5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-2133601" y="-635258"/>
            <a:ext cx="24331969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4F33F-F8B7-6AD4-16BC-07224872A378}"/>
              </a:ext>
            </a:extLst>
          </p:cNvPr>
          <p:cNvSpPr txBox="1"/>
          <p:nvPr/>
        </p:nvSpPr>
        <p:spPr>
          <a:xfrm>
            <a:off x="4320540" y="3049363"/>
            <a:ext cx="12161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4800" dirty="0"/>
          </a:p>
          <a:p>
            <a:endParaRPr lang="en-IN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F5AC3-23D2-BDC1-7BE6-9E44705C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0" y="954069"/>
            <a:ext cx="10983468" cy="83042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7284019" y="9251434"/>
            <a:ext cx="11003981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dt" idx="10"/>
          </p:nvPr>
        </p:nvSpPr>
        <p:spPr>
          <a:xfrm>
            <a:off x="451934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22" name="Google Shape;122;p4"/>
          <p:cNvSpPr txBox="1">
            <a:spLocks noGrp="1"/>
          </p:cNvSpPr>
          <p:nvPr>
            <p:ph type="ftr" idx="11"/>
          </p:nvPr>
        </p:nvSpPr>
        <p:spPr>
          <a:xfrm>
            <a:off x="5486400" y="9639300"/>
            <a:ext cx="7620000" cy="3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23" name="Google Shape;123;p4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-1319716" y="-415260"/>
            <a:ext cx="1184413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1BAB4-BF49-3E21-7B4F-AFB221A4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7" y="326648"/>
            <a:ext cx="8337608" cy="6226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D328D-2F2C-5043-8EAB-45C7093BF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022" y="2696378"/>
            <a:ext cx="8680325" cy="64134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AD986-E692-0D4F-ED4F-CE1A171607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822B2-D6A4-403A-4254-9E13B5A9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91" y="337626"/>
            <a:ext cx="8298002" cy="6215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574C4-9FCC-5BFD-E409-75990E6F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493" y="4519551"/>
            <a:ext cx="8224328" cy="59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>
            <a:off x="0" y="9258300"/>
            <a:ext cx="10983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741448" y="2838450"/>
            <a:ext cx="47625" cy="641985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52" name="Google Shape;152;p7"/>
          <p:cNvSpPr txBox="1">
            <a:spLocks noGrp="1"/>
          </p:cNvSpPr>
          <p:nvPr>
            <p:ph type="ftr" idx="11"/>
          </p:nvPr>
        </p:nvSpPr>
        <p:spPr>
          <a:xfrm>
            <a:off x="6400800" y="9639300"/>
            <a:ext cx="61722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53" name="Google Shape;153;p7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3810000" y="3086100"/>
            <a:ext cx="1184413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D0F8A-EB86-3109-4176-16558F373861}"/>
              </a:ext>
            </a:extLst>
          </p:cNvPr>
          <p:cNvSpPr txBox="1"/>
          <p:nvPr/>
        </p:nvSpPr>
        <p:spPr>
          <a:xfrm>
            <a:off x="4557712" y="1608772"/>
            <a:ext cx="8615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1C2C0-B87B-C3DE-6B57-339222E2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521" y="415548"/>
            <a:ext cx="8180719" cy="6106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0A193-35CC-4AE8-012B-F4C0412F6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240" y="2916322"/>
            <a:ext cx="8446594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0" y="9258300"/>
            <a:ext cx="18288001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>
            <a:off x="741448" y="2838450"/>
            <a:ext cx="47625" cy="641985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62" name="Google Shape;162;p8"/>
          <p:cNvSpPr txBox="1">
            <a:spLocks noGrp="1"/>
          </p:cNvSpPr>
          <p:nvPr>
            <p:ph type="ftr" idx="11"/>
          </p:nvPr>
        </p:nvSpPr>
        <p:spPr>
          <a:xfrm>
            <a:off x="6324600" y="9639300"/>
            <a:ext cx="62484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63" name="Google Shape;163;p8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7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C09A9-1826-5AA4-441C-DEA889841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521" y="443746"/>
            <a:ext cx="8245688" cy="622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9EFC5-037D-ABE6-CD59-FDC8AA3A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199" y="3345042"/>
            <a:ext cx="7814601" cy="58809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>
            <a:off x="7436419" y="9258300"/>
            <a:ext cx="10851581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dt" idx="10"/>
          </p:nvPr>
        </p:nvSpPr>
        <p:spPr>
          <a:xfrm>
            <a:off x="451934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42" name="Google Shape;142;p6"/>
          <p:cNvSpPr txBox="1">
            <a:spLocks noGrp="1"/>
          </p:cNvSpPr>
          <p:nvPr>
            <p:ph type="ftr" idx="11"/>
          </p:nvPr>
        </p:nvSpPr>
        <p:spPr>
          <a:xfrm>
            <a:off x="5334000" y="9639300"/>
            <a:ext cx="61722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43" name="Google Shape;143;p6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3810000" y="3086100"/>
            <a:ext cx="11844130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sz="4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3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872DAA8-FF95-8039-2EAF-9D02B1B49B66}"/>
                  </a:ext>
                </a:extLst>
              </p14:cNvPr>
              <p14:cNvContentPartPr/>
              <p14:nvPr/>
            </p14:nvContentPartPr>
            <p14:xfrm>
              <a:off x="10901182" y="358584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872DAA8-FF95-8039-2EAF-9D02B1B49B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92182" y="357720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99057C3-F23F-B8E6-AD5E-83F8EDDB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859" y="328355"/>
            <a:ext cx="7954177" cy="5945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B2845-EEB5-F701-8C2D-2236B41B8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6035" y="3154393"/>
            <a:ext cx="8436249" cy="59454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/>
          <p:nvPr/>
        </p:nvSpPr>
        <p:spPr>
          <a:xfrm>
            <a:off x="0" y="9258300"/>
            <a:ext cx="18288001" cy="1035566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741448" y="2838450"/>
            <a:ext cx="47625" cy="641985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dt" idx="10"/>
          </p:nvPr>
        </p:nvSpPr>
        <p:spPr>
          <a:xfrm>
            <a:off x="3810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72" name="Google Shape;172;p9"/>
          <p:cNvSpPr txBox="1">
            <a:spLocks noGrp="1"/>
          </p:cNvSpPr>
          <p:nvPr>
            <p:ph type="ftr" idx="11"/>
          </p:nvPr>
        </p:nvSpPr>
        <p:spPr>
          <a:xfrm>
            <a:off x="6324600" y="9563100"/>
            <a:ext cx="6248400" cy="39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Nithya Prakash /FACULTY/English/SNSACD</a:t>
            </a:r>
          </a:p>
        </p:txBody>
      </p:sp>
      <p:sp>
        <p:nvSpPr>
          <p:cNvPr id="173" name="Google Shape;173;p9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9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/10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6650935" y="2838450"/>
            <a:ext cx="1184413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D59BE-D46D-C57A-A680-7E7D5EFFB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71" y="326648"/>
            <a:ext cx="7598257" cy="55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4F053-0F0B-CD27-59FB-5D2FB501B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073" y="3371144"/>
            <a:ext cx="8185010" cy="51156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613</TotalTime>
  <Words>120</Words>
  <Application>Microsoft Office PowerPoint</Application>
  <PresentationFormat>Custom</PresentationFormat>
  <Paragraphs>54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NITHYA SNSACD</cp:lastModifiedBy>
  <cp:revision>7</cp:revision>
  <dcterms:created xsi:type="dcterms:W3CDTF">2006-08-16T00:00:00Z</dcterms:created>
  <dcterms:modified xsi:type="dcterms:W3CDTF">2023-09-19T16:45:00Z</dcterms:modified>
</cp:coreProperties>
</file>